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3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4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4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7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2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3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1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0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0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E9D01-2FFE-468F-AE36-4BE7DBE2734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5F622-E36C-424F-97AB-646BC1166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0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Este es mi recetario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Secreto…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32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Este es mi recetario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 es mi recetario </dc:title>
  <dc:creator>iki hinojosa</dc:creator>
  <cp:lastModifiedBy>iki hinojosa</cp:lastModifiedBy>
  <cp:revision>1</cp:revision>
  <dcterms:created xsi:type="dcterms:W3CDTF">2022-07-20T18:57:41Z</dcterms:created>
  <dcterms:modified xsi:type="dcterms:W3CDTF">2022-07-20T18:57:56Z</dcterms:modified>
</cp:coreProperties>
</file>